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handoutMasterIdLst>
    <p:handoutMasterId r:id="rId5"/>
  </p:handoutMasterIdLst>
  <p:sldIdLst>
    <p:sldId id="256" r:id="rId2"/>
    <p:sldId id="262" r:id="rId3"/>
    <p:sldId id="266" r:id="rId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5B9"/>
    <a:srgbClr val="710019"/>
    <a:srgbClr val="800019"/>
    <a:srgbClr val="80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8" d="100"/>
          <a:sy n="178" d="100"/>
        </p:scale>
        <p:origin x="-16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9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9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9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9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9" charset="0"/>
                <a:ea typeface="ＭＳ Ｐゴシック" pitchFamily="-109" charset="-128"/>
              </a:defRPr>
            </a:lvl1pPr>
          </a:lstStyle>
          <a:p>
            <a:pPr>
              <a:defRPr/>
            </a:pPr>
            <a:fld id="{414ADADC-72FB-40DC-AE8C-3516AFEBF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DECFF9-827A-4BBE-AE42-883D2438A8DA}" type="datetimeFigureOut">
              <a:rPr lang="en-US"/>
              <a:pPr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BE488-2F0A-4578-80C0-5B4A32971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852C25-6987-426D-B6D3-C661709F1485}" type="datetimeFigureOut">
              <a:rPr lang="en-US"/>
              <a:pPr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C326A-7397-426F-B9D4-78BD32472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9F2AA3-F4F3-4BD5-A85D-F05ABA76833D}" type="datetimeFigureOut">
              <a:rPr lang="en-US"/>
              <a:pPr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5E82A-1606-4047-A6B1-5A1C8AD92D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92114-A994-4EC1-9AA7-BD69B3F888D7}" type="datetimeFigureOut">
              <a:rPr lang="en-US"/>
              <a:pPr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173C0-9A56-43FD-A04C-FFFEAA7E43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6D0242-AB0B-42D6-8660-CFCE2CE80105}" type="datetimeFigureOut">
              <a:rPr lang="en-US"/>
              <a:pPr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E4BE2-7F6C-483A-B927-086D01B67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DDDC7D-9F5C-46BF-9AEE-30B6FF9FE46A}" type="datetimeFigureOut">
              <a:rPr lang="en-US"/>
              <a:pPr/>
              <a:t>3/9/2012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CB5C7-0DDC-4144-A024-2BF235F3E9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365CAB-203A-4CB7-9549-50E04E766450}" type="datetimeFigureOut">
              <a:rPr lang="en-US"/>
              <a:pPr/>
              <a:t>3/9/2012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05514-17F9-4A04-A1DA-0A805C7045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B0374B-4E52-4F23-9B0C-FE2F41B32505}" type="datetimeFigureOut">
              <a:rPr lang="en-US"/>
              <a:pPr/>
              <a:t>3/9/2012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865B1-8B0E-4421-A9D0-17A817AB7E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8A3B64-2AE5-4586-8E97-BEBF52275C1E}" type="datetimeFigureOut">
              <a:rPr lang="en-US"/>
              <a:pPr/>
              <a:t>3/9/2012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AC167-27DA-4334-82E0-D47C1FD178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45A228-9173-407A-BC3D-048C7E6A7C52}" type="datetimeFigureOut">
              <a:rPr lang="en-US"/>
              <a:pPr/>
              <a:t>3/9/2012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2D949-E32D-4DF2-AFCB-FD2AC216C5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ED2619-111E-4B02-9D14-9E0872D930FD}" type="datetimeFigureOut">
              <a:rPr lang="en-US"/>
              <a:pPr/>
              <a:t>3/9/2012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8D166-550C-4AC1-A10E-241FFF9D68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54564072-6353-4185-9EDD-E61529E352E5}" type="datetimeFigureOut">
              <a:rPr lang="en-US"/>
              <a:pPr/>
              <a:t>3/9/2012</a:t>
            </a:fld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DAE73E04-DE78-4E40-A70C-892C123310B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487" name="Picture 7" descr="AAAR 2011 theme_no text"/>
          <p:cNvPicPr preferRelativeResize="0">
            <a:picLocks noChangeArrowheads="1"/>
          </p:cNvPicPr>
          <p:nvPr userDrawn="1"/>
        </p:nvPicPr>
        <p:blipFill>
          <a:blip r:embed="rId13">
            <a:lum bright="4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4876800"/>
            <a:ext cx="7772400" cy="1143000"/>
          </a:xfrm>
        </p:spPr>
        <p:txBody>
          <a:bodyPr/>
          <a:lstStyle/>
          <a:p>
            <a:r>
              <a:rPr lang="en-US" sz="5200">
                <a:solidFill>
                  <a:schemeClr val="tx1"/>
                </a:solidFill>
              </a:rPr>
              <a:t>The David Sinclair Award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6800" y="5867400"/>
            <a:ext cx="7162800" cy="533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400" i="1"/>
              <a:t>American Association for Aerosol Research</a:t>
            </a:r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2"/>
          <a:srcRect l="3102" t="4245" r="1550" b="2122"/>
          <a:stretch>
            <a:fillRect/>
          </a:stretch>
        </p:blipFill>
        <p:spPr bwMode="auto">
          <a:xfrm>
            <a:off x="2971800" y="152400"/>
            <a:ext cx="3190875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AAAR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508000"/>
            <a:ext cx="1468438" cy="15414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81000" y="3124200"/>
            <a:ext cx="84582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/>
              <a:t>The David Sinclair Award</a:t>
            </a:r>
            <a:r>
              <a:rPr lang="en-US" sz="3200"/>
              <a:t/>
            </a:r>
            <a:br>
              <a:rPr lang="en-US" sz="3200"/>
            </a:br>
            <a:r>
              <a:rPr lang="en-US" sz="3200" b="1" i="1"/>
              <a:t>“recognizes sustained excellence in aerosol research and technology by an established scientist still active in his/her career. The individual’s research must have a lasting impact in aerosol science”.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048000" y="304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2209800" y="914400"/>
            <a:ext cx="66294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The award memorializes David Sinclair, one of aerosol science’s great innovators, known for his knowledge, ingenuity and energy. </a:t>
            </a:r>
          </a:p>
          <a:p>
            <a:pPr algn="ctr" eaLnBrk="0" hangingPunct="0"/>
            <a:endParaRPr lang="en-US"/>
          </a:p>
        </p:txBody>
      </p:sp>
      <p:pic>
        <p:nvPicPr>
          <p:cNvPr id="3079" name="Picture 7" descr="AAAR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508000"/>
            <a:ext cx="1468438" cy="15414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76200"/>
            <a:ext cx="7239000" cy="11430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2011 Recipient of the </a:t>
            </a:r>
            <a:br>
              <a:rPr lang="en-US" sz="3200" b="1">
                <a:solidFill>
                  <a:schemeClr val="tx1"/>
                </a:solidFill>
              </a:rPr>
            </a:br>
            <a:r>
              <a:rPr lang="en-US" sz="3200" b="1">
                <a:solidFill>
                  <a:schemeClr val="tx1"/>
                </a:solidFill>
              </a:rPr>
              <a:t>David Sinclair Award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2971800" y="1200150"/>
            <a:ext cx="61722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200" b="1"/>
              <a:t>Michael </a:t>
            </a:r>
            <a:r>
              <a:rPr lang="en-US" sz="2200" b="1" smtClean="0"/>
              <a:t>R. Zachariah</a:t>
            </a:r>
            <a:endParaRPr lang="en-US" sz="2200" b="1" i="1" dirty="0"/>
          </a:p>
          <a:p>
            <a:pPr algn="ctr" eaLnBrk="0" hangingPunct="0"/>
            <a:r>
              <a:rPr lang="en-US" sz="2200" b="1" i="1" dirty="0"/>
              <a:t>University of Maryland and National Institute of </a:t>
            </a:r>
            <a:r>
              <a:rPr lang="en-US" sz="2200" b="1" i="1" dirty="0" smtClean="0"/>
              <a:t>Standards </a:t>
            </a:r>
            <a:r>
              <a:rPr lang="en-US" sz="2200" b="1" i="1" dirty="0"/>
              <a:t>and Technology</a:t>
            </a:r>
          </a:p>
          <a:p>
            <a:pPr algn="ctr"/>
            <a:endParaRPr lang="en-US" sz="2200" b="1" i="1" dirty="0"/>
          </a:p>
          <a:p>
            <a:pPr eaLnBrk="0" hangingPunct="0">
              <a:buFont typeface="Arial" pitchFamily="34" charset="0"/>
              <a:buChar char="•"/>
            </a:pPr>
            <a:r>
              <a:rPr lang="en-US" sz="1800" b="1" dirty="0">
                <a:latin typeface="Arial" pitchFamily="34" charset="0"/>
              </a:rPr>
              <a:t>  </a:t>
            </a:r>
            <a:r>
              <a:rPr lang="en-US" sz="1800" dirty="0">
                <a:latin typeface="Arial" pitchFamily="34" charset="0"/>
              </a:rPr>
              <a:t>Nominated by Prof. Peter H. McMurry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800" dirty="0">
                <a:latin typeface="Arial" pitchFamily="34" charset="0"/>
              </a:rPr>
              <a:t>  Ph. D., University of California, Los Angeles, Chemical Engineering, </a:t>
            </a:r>
            <a:r>
              <a:rPr lang="en-US" sz="1800" dirty="0" smtClean="0">
                <a:latin typeface="Arial" pitchFamily="34" charset="0"/>
              </a:rPr>
              <a:t>1986</a:t>
            </a:r>
            <a:endParaRPr lang="en-US" sz="1800" dirty="0">
              <a:latin typeface="Arial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1800" dirty="0">
                <a:latin typeface="Arial" pitchFamily="34" charset="0"/>
              </a:rPr>
              <a:t>  Author of more than 227 peer-reviewed journal papers cited over 3,000 times to date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800" dirty="0">
                <a:latin typeface="Arial" pitchFamily="34" charset="0"/>
              </a:rPr>
              <a:t>  “…. Mike’s knowledge of reaction kinetics lead to his pioneering efforts to integrate aerosol dynamics with chemical kinetics.”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800" dirty="0">
                <a:latin typeface="Arial" pitchFamily="34" charset="0"/>
              </a:rPr>
              <a:t>  “I have … enjoyed studying … his molecular simulation studies. The one on particle sintering … is indeed a masterpiece.”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800" dirty="0">
                <a:latin typeface="Arial" pitchFamily="34" charset="0"/>
              </a:rPr>
              <a:t>  “… combines theoretical studies of the fundamental physical chemistry of aerosol </a:t>
            </a:r>
            <a:r>
              <a:rPr lang="en-US" sz="1800" dirty="0" err="1">
                <a:latin typeface="Arial" pitchFamily="34" charset="0"/>
              </a:rPr>
              <a:t>nanoparticles</a:t>
            </a:r>
            <a:r>
              <a:rPr lang="en-US" sz="1800" dirty="0">
                <a:latin typeface="Arial" pitchFamily="34" charset="0"/>
              </a:rPr>
              <a:t> with advances in the state of</a:t>
            </a:r>
            <a:r>
              <a:rPr lang="en-US" sz="1800" dirty="0"/>
              <a:t> </a:t>
            </a:r>
            <a:r>
              <a:rPr lang="en-US" sz="1800" dirty="0">
                <a:latin typeface="+mn-lt"/>
              </a:rPr>
              <a:t>the art in aerosol measurement …”</a:t>
            </a: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2"/>
          <a:srcRect l="7033" r="4720"/>
          <a:stretch>
            <a:fillRect/>
          </a:stretch>
        </p:blipFill>
        <p:spPr bwMode="auto">
          <a:xfrm>
            <a:off x="228600" y="2500313"/>
            <a:ext cx="25908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AAAR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508000"/>
            <a:ext cx="1468438" cy="15414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162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Custom Design</vt:lpstr>
      <vt:lpstr>The David Sinclair Award</vt:lpstr>
      <vt:lpstr>Slide 2</vt:lpstr>
      <vt:lpstr>2011 Recipient of the  David Sinclair Award</vt:lpstr>
    </vt:vector>
  </TitlesOfParts>
  <Company>CSU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Sinclair</dc:title>
  <dc:creator>Sonia Kreidenweis</dc:creator>
  <cp:lastModifiedBy>Michael Zachariah</cp:lastModifiedBy>
  <cp:revision>64</cp:revision>
  <cp:lastPrinted>2004-09-16T21:39:06Z</cp:lastPrinted>
  <dcterms:created xsi:type="dcterms:W3CDTF">2009-10-15T20:16:20Z</dcterms:created>
  <dcterms:modified xsi:type="dcterms:W3CDTF">2012-03-09T19:03:02Z</dcterms:modified>
</cp:coreProperties>
</file>